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2392" y="-2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A6BE-068F-044B-A59A-D2EAB4F79B1F}" type="datetimeFigureOut">
              <a:rPr lang="en-US" smtClean="0"/>
              <a:pPr/>
              <a:t>3/3/11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90E-3354-3547-8103-8B64F95B5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A6BE-068F-044B-A59A-D2EAB4F79B1F}" type="datetimeFigureOut">
              <a:rPr lang="en-US" smtClean="0"/>
              <a:pPr/>
              <a:t>3/3/11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90E-3354-3547-8103-8B64F95B5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A6BE-068F-044B-A59A-D2EAB4F79B1F}" type="datetimeFigureOut">
              <a:rPr lang="en-US" smtClean="0"/>
              <a:pPr/>
              <a:t>3/3/11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90E-3354-3547-8103-8B64F95B5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A6BE-068F-044B-A59A-D2EAB4F79B1F}" type="datetimeFigureOut">
              <a:rPr lang="en-US" smtClean="0"/>
              <a:pPr/>
              <a:t>3/3/11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90E-3354-3547-8103-8B64F95B5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A6BE-068F-044B-A59A-D2EAB4F79B1F}" type="datetimeFigureOut">
              <a:rPr lang="en-US" smtClean="0"/>
              <a:pPr/>
              <a:t>3/3/11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90E-3354-3547-8103-8B64F95B5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A6BE-068F-044B-A59A-D2EAB4F79B1F}" type="datetimeFigureOut">
              <a:rPr lang="en-US" smtClean="0"/>
              <a:pPr/>
              <a:t>3/3/11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90E-3354-3547-8103-8B64F95B5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A6BE-068F-044B-A59A-D2EAB4F79B1F}" type="datetimeFigureOut">
              <a:rPr lang="en-US" smtClean="0"/>
              <a:pPr/>
              <a:t>3/3/11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90E-3354-3547-8103-8B64F95B5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A6BE-068F-044B-A59A-D2EAB4F79B1F}" type="datetimeFigureOut">
              <a:rPr lang="en-US" smtClean="0"/>
              <a:pPr/>
              <a:t>3/3/11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90E-3354-3547-8103-8B64F95B5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A6BE-068F-044B-A59A-D2EAB4F79B1F}" type="datetimeFigureOut">
              <a:rPr lang="en-US" smtClean="0"/>
              <a:pPr/>
              <a:t>3/3/11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90E-3354-3547-8103-8B64F95B5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A6BE-068F-044B-A59A-D2EAB4F79B1F}" type="datetimeFigureOut">
              <a:rPr lang="en-US" smtClean="0"/>
              <a:pPr/>
              <a:t>3/3/11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90E-3354-3547-8103-8B64F95B5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A6BE-068F-044B-A59A-D2EAB4F79B1F}" type="datetimeFigureOut">
              <a:rPr lang="en-US" smtClean="0"/>
              <a:pPr/>
              <a:t>3/3/11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90E-3354-3547-8103-8B64F95B5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4A6BE-068F-044B-A59A-D2EAB4F79B1F}" type="datetimeFigureOut">
              <a:rPr lang="en-US" smtClean="0"/>
              <a:pPr/>
              <a:t>3/3/11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B090E-3354-3547-8103-8B64F95B57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4301067" y="2827865"/>
            <a:ext cx="482590" cy="186266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546109" y="1065847"/>
            <a:ext cx="5626091" cy="2630805"/>
            <a:chOff x="546109" y="1065847"/>
            <a:chExt cx="5626091" cy="2630805"/>
          </a:xfrm>
        </p:grpSpPr>
        <p:pic>
          <p:nvPicPr>
            <p:cNvPr id="5" name="P 1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85800" y="1065847"/>
              <a:ext cx="5486400" cy="2630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Rounded Rectangle 5"/>
            <p:cNvSpPr/>
            <p:nvPr/>
          </p:nvSpPr>
          <p:spPr>
            <a:xfrm>
              <a:off x="4292600" y="1938867"/>
              <a:ext cx="347133" cy="18626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638800" y="2125133"/>
              <a:ext cx="524933" cy="19472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4699010" y="2269074"/>
              <a:ext cx="482590" cy="18626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1549410" y="1608667"/>
              <a:ext cx="482590" cy="18626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546109" y="2920998"/>
              <a:ext cx="482590" cy="18626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1435120" y="2514607"/>
              <a:ext cx="461413" cy="18626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1896533" y="2802464"/>
              <a:ext cx="347133" cy="18626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2243666" y="3344333"/>
              <a:ext cx="347133" cy="18626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032000" y="601133"/>
            <a:ext cx="2988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Parts of a Flower</a:t>
            </a:r>
            <a:endParaRPr lang="en-US" sz="24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698509" y="5519316"/>
            <a:ext cx="5626091" cy="2630805"/>
            <a:chOff x="546109" y="1065847"/>
            <a:chExt cx="5626091" cy="2630805"/>
          </a:xfrm>
        </p:grpSpPr>
        <p:pic>
          <p:nvPicPr>
            <p:cNvPr id="23" name="P 1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85800" y="1065847"/>
              <a:ext cx="5486400" cy="2630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" name="Rounded Rectangle 23"/>
            <p:cNvSpPr/>
            <p:nvPr/>
          </p:nvSpPr>
          <p:spPr>
            <a:xfrm>
              <a:off x="4292600" y="1938867"/>
              <a:ext cx="347133" cy="18626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5638800" y="2125133"/>
              <a:ext cx="524933" cy="19472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4699010" y="2269074"/>
              <a:ext cx="482590" cy="18626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1549410" y="1608667"/>
              <a:ext cx="482590" cy="18626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546109" y="2920998"/>
              <a:ext cx="482590" cy="18626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1435120" y="2514607"/>
              <a:ext cx="461413" cy="18626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896533" y="2802464"/>
              <a:ext cx="347133" cy="18626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2243666" y="3344333"/>
              <a:ext cx="347133" cy="18626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184400" y="5054602"/>
            <a:ext cx="2988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Parts of a Flower</a:t>
            </a:r>
            <a:endParaRPr lang="en-US" sz="2400" dirty="0"/>
          </a:p>
        </p:txBody>
      </p:sp>
      <p:sp>
        <p:nvSpPr>
          <p:cNvPr id="33" name="Rounded Rectangle 32"/>
          <p:cNvSpPr/>
          <p:nvPr/>
        </p:nvSpPr>
        <p:spPr>
          <a:xfrm>
            <a:off x="4301067" y="2827865"/>
            <a:ext cx="338666" cy="160865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4461942" y="7272867"/>
            <a:ext cx="338666" cy="160865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Urbana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Alicia Burge</dc:creator>
  <cp:lastModifiedBy>Alicia Burge</cp:lastModifiedBy>
  <cp:revision>2</cp:revision>
  <cp:lastPrinted>2011-03-04T02:36:33Z</cp:lastPrinted>
  <dcterms:created xsi:type="dcterms:W3CDTF">2011-03-04T02:35:11Z</dcterms:created>
  <dcterms:modified xsi:type="dcterms:W3CDTF">2011-03-04T02:36:37Z</dcterms:modified>
</cp:coreProperties>
</file>